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60" r:id="rId4"/>
    <p:sldId id="261" r:id="rId5"/>
    <p:sldId id="262" r:id="rId6"/>
    <p:sldId id="283" r:id="rId7"/>
    <p:sldId id="263" r:id="rId8"/>
    <p:sldId id="266" r:id="rId9"/>
    <p:sldId id="274" r:id="rId10"/>
    <p:sldId id="282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D25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11"/>
    <p:restoredTop sz="94699"/>
  </p:normalViewPr>
  <p:slideViewPr>
    <p:cSldViewPr snapToGrid="0" snapToObjects="1">
      <p:cViewPr varScale="1">
        <p:scale>
          <a:sx n="70" d="100"/>
          <a:sy n="70" d="100"/>
        </p:scale>
        <p:origin x="102" y="1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6E0DF9-98B0-0442-BCA4-0B234768AA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5C2114-05D2-AA45-B206-1F06BFA0AB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0F7E7A-CB67-B345-B6B2-0DE7E69D71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894CA-C984-CA49-88DC-E0051BC721C6}" type="datetimeFigureOut">
              <a:rPr lang="en-US" smtClean="0"/>
              <a:t>2/8/2019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CA1915-62E5-0349-8353-25349A1FCF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02DA35-268C-CE41-9CED-1CFA262360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6362C-B3F9-7242-A4FB-5524260075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8902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41736C-0B65-4A4F-B3F4-9E384E920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4F38CC8-9399-004A-AF6F-822C4D44D0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EF0D4D-6860-0F46-8CBC-4B88AB15C2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894CA-C984-CA49-88DC-E0051BC721C6}" type="datetimeFigureOut">
              <a:rPr lang="en-US" smtClean="0"/>
              <a:t>2/8/2019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7B58F4-9CC1-CA4D-ADC5-FC8FA88D6B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B5A471-3BC1-A142-ADCE-7AE3E74E2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6362C-B3F9-7242-A4FB-5524260075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0190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5F838BA-07E6-F943-864E-1989EA16A33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3034BF1-E06A-E246-9E27-AE344215DC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E86A39-279A-E94B-9A37-54F10F7CA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894CA-C984-CA49-88DC-E0051BC721C6}" type="datetimeFigureOut">
              <a:rPr lang="en-US" smtClean="0"/>
              <a:t>2/8/2019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CACCC4-2834-284D-A243-D01AED328F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FCDA30-C486-4546-A04C-A9676892D3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6362C-B3F9-7242-A4FB-5524260075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6690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F248C9-D2C3-F249-87D5-B8917EF61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40BE9B-6424-7948-AD99-F38B00F253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211E6F-BBAF-C84D-8003-3BFA38FFDC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894CA-C984-CA49-88DC-E0051BC721C6}" type="datetimeFigureOut">
              <a:rPr lang="en-US" smtClean="0"/>
              <a:t>2/8/2019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46E3F1-BD93-EE43-9AB2-53BC270201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97F92C-154F-654D-88C1-E5BCF1B875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6362C-B3F9-7242-A4FB-5524260075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3912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6DE0CD-241D-9A42-984D-AAD46ADEE6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8C5329-DC88-F240-8F07-8A4676CF5D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F57F63-35E1-D943-9A48-D6A7B3B94E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894CA-C984-CA49-88DC-E0051BC721C6}" type="datetimeFigureOut">
              <a:rPr lang="en-US" smtClean="0"/>
              <a:t>2/8/2019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4D9D12-88C7-334E-B23F-65B28F52EE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1FB746-600D-BF40-BD18-A45B7B509F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6362C-B3F9-7242-A4FB-5524260075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1750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B9CDF1-65B4-7D4D-A696-01FE9F3D4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46039F-214D-9641-BD03-7580848FDD0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1108C1-C3A0-BE4C-A403-7D9E544560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E6CAC4-6C3B-1145-B7D0-23C9718A1E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894CA-C984-CA49-88DC-E0051BC721C6}" type="datetimeFigureOut">
              <a:rPr lang="en-US" smtClean="0"/>
              <a:t>2/8/2019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3510B3-C5F1-8B4E-8FDA-FE29D57C17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ECF4D5-CCBA-4144-9963-2497EBEF7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6362C-B3F9-7242-A4FB-5524260075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5618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3354FB-6D88-B842-95E6-94FE365273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C08AC0-C35D-D34D-8A33-08B6918ED4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08EB02-5BCC-484B-BE2C-4E77B2940D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A16552-4609-7641-AA0A-46FF39E2AC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4347642-997E-0344-9C16-9A30BC50781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D06F39-0B57-804B-817C-5B56A07184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894CA-C984-CA49-88DC-E0051BC721C6}" type="datetimeFigureOut">
              <a:rPr lang="en-US" smtClean="0"/>
              <a:t>2/8/2019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078E0A4-A230-9B4C-9ED0-C935CDC1DD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2741DD-FCA5-6549-BA9F-40B45FF9F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6362C-B3F9-7242-A4FB-5524260075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3306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FAB256-FEEF-914D-919B-259F4E140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21EC7B9-F887-F241-A634-3B89424506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894CA-C984-CA49-88DC-E0051BC721C6}" type="datetimeFigureOut">
              <a:rPr lang="en-US" smtClean="0"/>
              <a:t>2/8/2019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7F21FD-2671-254F-9C11-2FD41EDB87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8D6A13-9507-CB47-A937-DA33E53E27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6362C-B3F9-7242-A4FB-5524260075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4812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4980E48-8E41-4C4B-B54F-381F28F03C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894CA-C984-CA49-88DC-E0051BC721C6}" type="datetimeFigureOut">
              <a:rPr lang="en-US" smtClean="0"/>
              <a:t>2/8/2019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A9F7EB-8388-D74B-AE13-32D40CC82C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4106EE-2D32-0B40-AA25-D0FE8D82FC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6362C-B3F9-7242-A4FB-5524260075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5878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510E78-4810-3F49-8C03-A5B2018488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95D301-8033-2B4E-8FA0-0E522985D6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96834C-31CD-3144-A7E0-D512A10E85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F0C859-CDA4-6A49-B525-3EA066E88A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894CA-C984-CA49-88DC-E0051BC721C6}" type="datetimeFigureOut">
              <a:rPr lang="en-US" smtClean="0"/>
              <a:t>2/8/2019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5BD733-E9AE-B140-954F-D8C8FEEB49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72CF8F-168E-ED4C-9B81-A0FACF464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6362C-B3F9-7242-A4FB-5524260075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5588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EA48BB-4541-C44E-98D5-914F44813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C7A3AA-050E-114F-A279-509FA1BE61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A09AAB-6C71-9B4E-9181-604A981762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2F12A0-D17E-964B-B945-B53F921D26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894CA-C984-CA49-88DC-E0051BC721C6}" type="datetimeFigureOut">
              <a:rPr lang="en-US" smtClean="0"/>
              <a:t>2/8/2019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195B6D-8EE7-1F43-947B-0D57F67143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1DC87C-8D8A-DA4A-BCFB-5A3AF4119A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6362C-B3F9-7242-A4FB-5524260075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0129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8FA3DD2-D472-D844-BFD0-D6B3C6D254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23E383-3276-BB4C-9753-9BF14C5620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4E583B-4161-4147-8CA0-B6EB1A040BC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4894CA-C984-CA49-88DC-E0051BC721C6}" type="datetimeFigureOut">
              <a:rPr lang="en-US" smtClean="0"/>
              <a:t>2/8/2019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714578-E067-1243-B445-53E60BA3D7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BB23E6-5168-7249-B8E2-55530A2ACD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36362C-B3F9-7242-A4FB-5524260075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317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EEFBCD44-0A9E-634B-B951-D0F4FB5AF2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8356"/>
            <a:ext cx="12322574" cy="616128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7981EB2-45A6-9846-89CF-BD94C441F4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21559" y="-96667"/>
            <a:ext cx="3074994" cy="685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E372EB9-CFC9-1343-88F9-F629499913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51352" y="-96667"/>
            <a:ext cx="3098954" cy="6858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62D7AB5-1D9C-B940-8C50-075E8C5C5548}"/>
              </a:ext>
            </a:extLst>
          </p:cNvPr>
          <p:cNvSpPr/>
          <p:nvPr/>
        </p:nvSpPr>
        <p:spPr>
          <a:xfrm>
            <a:off x="4537201" y="348356"/>
            <a:ext cx="8207774" cy="6611955"/>
          </a:xfrm>
          <a:custGeom>
            <a:avLst/>
            <a:gdLst>
              <a:gd name="connsiteX0" fmla="*/ 0 w 8974238"/>
              <a:gd name="connsiteY0" fmla="*/ 0 h 6858000"/>
              <a:gd name="connsiteX1" fmla="*/ 8974238 w 8974238"/>
              <a:gd name="connsiteY1" fmla="*/ 0 h 6858000"/>
              <a:gd name="connsiteX2" fmla="*/ 8974238 w 8974238"/>
              <a:gd name="connsiteY2" fmla="*/ 6858000 h 6858000"/>
              <a:gd name="connsiteX3" fmla="*/ 0 w 8974238"/>
              <a:gd name="connsiteY3" fmla="*/ 6858000 h 6858000"/>
              <a:gd name="connsiteX4" fmla="*/ 0 w 8974238"/>
              <a:gd name="connsiteY4" fmla="*/ 0 h 6858000"/>
              <a:gd name="connsiteX0" fmla="*/ 5312780 w 8974238"/>
              <a:gd name="connsiteY0" fmla="*/ 0 h 6858000"/>
              <a:gd name="connsiteX1" fmla="*/ 8974238 w 8974238"/>
              <a:gd name="connsiteY1" fmla="*/ 0 h 6858000"/>
              <a:gd name="connsiteX2" fmla="*/ 8974238 w 8974238"/>
              <a:gd name="connsiteY2" fmla="*/ 6858000 h 6858000"/>
              <a:gd name="connsiteX3" fmla="*/ 0 w 8974238"/>
              <a:gd name="connsiteY3" fmla="*/ 6858000 h 6858000"/>
              <a:gd name="connsiteX4" fmla="*/ 5312780 w 8974238"/>
              <a:gd name="connsiteY4" fmla="*/ 0 h 6858000"/>
              <a:gd name="connsiteX0" fmla="*/ 6516548 w 8974238"/>
              <a:gd name="connsiteY0" fmla="*/ 0 h 6858000"/>
              <a:gd name="connsiteX1" fmla="*/ 8974238 w 8974238"/>
              <a:gd name="connsiteY1" fmla="*/ 0 h 6858000"/>
              <a:gd name="connsiteX2" fmla="*/ 8974238 w 8974238"/>
              <a:gd name="connsiteY2" fmla="*/ 6858000 h 6858000"/>
              <a:gd name="connsiteX3" fmla="*/ 0 w 8974238"/>
              <a:gd name="connsiteY3" fmla="*/ 6858000 h 6858000"/>
              <a:gd name="connsiteX4" fmla="*/ 6516548 w 8974238"/>
              <a:gd name="connsiteY4" fmla="*/ 0 h 6858000"/>
              <a:gd name="connsiteX0" fmla="*/ 9780608 w 12238298"/>
              <a:gd name="connsiteY0" fmla="*/ 0 h 6858000"/>
              <a:gd name="connsiteX1" fmla="*/ 12238298 w 12238298"/>
              <a:gd name="connsiteY1" fmla="*/ 0 h 6858000"/>
              <a:gd name="connsiteX2" fmla="*/ 12238298 w 12238298"/>
              <a:gd name="connsiteY2" fmla="*/ 6858000 h 6858000"/>
              <a:gd name="connsiteX3" fmla="*/ 0 w 12238298"/>
              <a:gd name="connsiteY3" fmla="*/ 6858000 h 6858000"/>
              <a:gd name="connsiteX4" fmla="*/ 9780608 w 12238298"/>
              <a:gd name="connsiteY4" fmla="*/ 0 h 6858000"/>
              <a:gd name="connsiteX0" fmla="*/ 9329195 w 12238298"/>
              <a:gd name="connsiteY0" fmla="*/ 11574 h 6858000"/>
              <a:gd name="connsiteX1" fmla="*/ 12238298 w 12238298"/>
              <a:gd name="connsiteY1" fmla="*/ 0 h 6858000"/>
              <a:gd name="connsiteX2" fmla="*/ 12238298 w 12238298"/>
              <a:gd name="connsiteY2" fmla="*/ 6858000 h 6858000"/>
              <a:gd name="connsiteX3" fmla="*/ 0 w 12238298"/>
              <a:gd name="connsiteY3" fmla="*/ 6858000 h 6858000"/>
              <a:gd name="connsiteX4" fmla="*/ 9329195 w 12238298"/>
              <a:gd name="connsiteY4" fmla="*/ 11574 h 6858000"/>
              <a:gd name="connsiteX0" fmla="*/ 6354501 w 9263604"/>
              <a:gd name="connsiteY0" fmla="*/ 11574 h 6858000"/>
              <a:gd name="connsiteX1" fmla="*/ 9263604 w 9263604"/>
              <a:gd name="connsiteY1" fmla="*/ 0 h 6858000"/>
              <a:gd name="connsiteX2" fmla="*/ 9263604 w 9263604"/>
              <a:gd name="connsiteY2" fmla="*/ 6858000 h 6858000"/>
              <a:gd name="connsiteX3" fmla="*/ 0 w 9263604"/>
              <a:gd name="connsiteY3" fmla="*/ 6858000 h 6858000"/>
              <a:gd name="connsiteX4" fmla="*/ 6354501 w 9263604"/>
              <a:gd name="connsiteY4" fmla="*/ 11574 h 6858000"/>
              <a:gd name="connsiteX0" fmla="*/ 6912989 w 9263604"/>
              <a:gd name="connsiteY0" fmla="*/ 0 h 6872947"/>
              <a:gd name="connsiteX1" fmla="*/ 9263604 w 9263604"/>
              <a:gd name="connsiteY1" fmla="*/ 14947 h 6872947"/>
              <a:gd name="connsiteX2" fmla="*/ 9263604 w 9263604"/>
              <a:gd name="connsiteY2" fmla="*/ 6872947 h 6872947"/>
              <a:gd name="connsiteX3" fmla="*/ 0 w 9263604"/>
              <a:gd name="connsiteY3" fmla="*/ 6872947 h 6872947"/>
              <a:gd name="connsiteX4" fmla="*/ 6912989 w 9263604"/>
              <a:gd name="connsiteY4" fmla="*/ 0 h 6872947"/>
              <a:gd name="connsiteX0" fmla="*/ 6003822 w 8354437"/>
              <a:gd name="connsiteY0" fmla="*/ 0 h 6886207"/>
              <a:gd name="connsiteX1" fmla="*/ 8354437 w 8354437"/>
              <a:gd name="connsiteY1" fmla="*/ 14947 h 6886207"/>
              <a:gd name="connsiteX2" fmla="*/ 8354437 w 8354437"/>
              <a:gd name="connsiteY2" fmla="*/ 6872947 h 6886207"/>
              <a:gd name="connsiteX3" fmla="*/ 0 w 8354437"/>
              <a:gd name="connsiteY3" fmla="*/ 6886207 h 6886207"/>
              <a:gd name="connsiteX4" fmla="*/ 6003822 w 8354437"/>
              <a:gd name="connsiteY4" fmla="*/ 0 h 68862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54437" h="6886207">
                <a:moveTo>
                  <a:pt x="6003822" y="0"/>
                </a:moveTo>
                <a:lnTo>
                  <a:pt x="8354437" y="14947"/>
                </a:lnTo>
                <a:lnTo>
                  <a:pt x="8354437" y="6872947"/>
                </a:lnTo>
                <a:lnTo>
                  <a:pt x="0" y="6886207"/>
                </a:lnTo>
                <a:lnTo>
                  <a:pt x="6003822" y="0"/>
                </a:lnTo>
                <a:close/>
              </a:path>
            </a:pathLst>
          </a:custGeom>
          <a:solidFill>
            <a:srgbClr val="C00000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04A4413-FC32-3346-B50D-83E267FC766C}"/>
              </a:ext>
            </a:extLst>
          </p:cNvPr>
          <p:cNvSpPr/>
          <p:nvPr/>
        </p:nvSpPr>
        <p:spPr>
          <a:xfrm>
            <a:off x="9119729" y="5467887"/>
            <a:ext cx="3536953" cy="852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 Interactive Guide to Kansas City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D1882EB-E122-7E49-8D4F-80760C1207AD}"/>
              </a:ext>
            </a:extLst>
          </p:cNvPr>
          <p:cNvSpPr/>
          <p:nvPr/>
        </p:nvSpPr>
        <p:spPr>
          <a:xfrm>
            <a:off x="9031436" y="4648624"/>
            <a:ext cx="3536954" cy="819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4800" b="1" dirty="0">
                <a:solidFill>
                  <a:schemeClr val="bg1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VISIT KC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0795E31-539C-3F41-8D0C-8492FE6FD0DD}"/>
              </a:ext>
            </a:extLst>
          </p:cNvPr>
          <p:cNvCxnSpPr>
            <a:cxnSpLocks/>
          </p:cNvCxnSpPr>
          <p:nvPr/>
        </p:nvCxnSpPr>
        <p:spPr>
          <a:xfrm>
            <a:off x="9168340" y="5447699"/>
            <a:ext cx="3329045" cy="0"/>
          </a:xfrm>
          <a:prstGeom prst="line">
            <a:avLst/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C2EF74F-BD4E-1C4A-B8B0-F10B4AA7763E}"/>
              </a:ext>
            </a:extLst>
          </p:cNvPr>
          <p:cNvCxnSpPr>
            <a:cxnSpLocks/>
          </p:cNvCxnSpPr>
          <p:nvPr/>
        </p:nvCxnSpPr>
        <p:spPr>
          <a:xfrm flipV="1">
            <a:off x="4073993" y="-204973"/>
            <a:ext cx="6831724" cy="7718611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37196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C42C231-E06E-3840-9FBA-F77269E9DE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67" y="-1"/>
            <a:ext cx="12272840" cy="6858001"/>
          </a:xfrm>
          <a:prstGeom prst="rect">
            <a:avLst/>
          </a:prstGeom>
        </p:spPr>
      </p:pic>
      <p:sp>
        <p:nvSpPr>
          <p:cNvPr id="3" name="Rectangle 14">
            <a:extLst>
              <a:ext uri="{FF2B5EF4-FFF2-40B4-BE49-F238E27FC236}">
                <a16:creationId xmlns:a16="http://schemas.microsoft.com/office/drawing/2014/main" id="{A02BB5C7-C677-7C43-976A-42CA6A064787}"/>
              </a:ext>
            </a:extLst>
          </p:cNvPr>
          <p:cNvSpPr/>
          <p:nvPr/>
        </p:nvSpPr>
        <p:spPr>
          <a:xfrm>
            <a:off x="3672919" y="-111824"/>
            <a:ext cx="8649655" cy="6983272"/>
          </a:xfrm>
          <a:custGeom>
            <a:avLst/>
            <a:gdLst>
              <a:gd name="connsiteX0" fmla="*/ 0 w 8974238"/>
              <a:gd name="connsiteY0" fmla="*/ 0 h 6858000"/>
              <a:gd name="connsiteX1" fmla="*/ 8974238 w 8974238"/>
              <a:gd name="connsiteY1" fmla="*/ 0 h 6858000"/>
              <a:gd name="connsiteX2" fmla="*/ 8974238 w 8974238"/>
              <a:gd name="connsiteY2" fmla="*/ 6858000 h 6858000"/>
              <a:gd name="connsiteX3" fmla="*/ 0 w 8974238"/>
              <a:gd name="connsiteY3" fmla="*/ 6858000 h 6858000"/>
              <a:gd name="connsiteX4" fmla="*/ 0 w 8974238"/>
              <a:gd name="connsiteY4" fmla="*/ 0 h 6858000"/>
              <a:gd name="connsiteX0" fmla="*/ 5312780 w 8974238"/>
              <a:gd name="connsiteY0" fmla="*/ 0 h 6858000"/>
              <a:gd name="connsiteX1" fmla="*/ 8974238 w 8974238"/>
              <a:gd name="connsiteY1" fmla="*/ 0 h 6858000"/>
              <a:gd name="connsiteX2" fmla="*/ 8974238 w 8974238"/>
              <a:gd name="connsiteY2" fmla="*/ 6858000 h 6858000"/>
              <a:gd name="connsiteX3" fmla="*/ 0 w 8974238"/>
              <a:gd name="connsiteY3" fmla="*/ 6858000 h 6858000"/>
              <a:gd name="connsiteX4" fmla="*/ 5312780 w 8974238"/>
              <a:gd name="connsiteY4" fmla="*/ 0 h 6858000"/>
              <a:gd name="connsiteX0" fmla="*/ 6516548 w 8974238"/>
              <a:gd name="connsiteY0" fmla="*/ 0 h 6858000"/>
              <a:gd name="connsiteX1" fmla="*/ 8974238 w 8974238"/>
              <a:gd name="connsiteY1" fmla="*/ 0 h 6858000"/>
              <a:gd name="connsiteX2" fmla="*/ 8974238 w 8974238"/>
              <a:gd name="connsiteY2" fmla="*/ 6858000 h 6858000"/>
              <a:gd name="connsiteX3" fmla="*/ 0 w 8974238"/>
              <a:gd name="connsiteY3" fmla="*/ 6858000 h 6858000"/>
              <a:gd name="connsiteX4" fmla="*/ 6516548 w 8974238"/>
              <a:gd name="connsiteY4" fmla="*/ 0 h 6858000"/>
              <a:gd name="connsiteX0" fmla="*/ 9780608 w 12238298"/>
              <a:gd name="connsiteY0" fmla="*/ 0 h 6858000"/>
              <a:gd name="connsiteX1" fmla="*/ 12238298 w 12238298"/>
              <a:gd name="connsiteY1" fmla="*/ 0 h 6858000"/>
              <a:gd name="connsiteX2" fmla="*/ 12238298 w 12238298"/>
              <a:gd name="connsiteY2" fmla="*/ 6858000 h 6858000"/>
              <a:gd name="connsiteX3" fmla="*/ 0 w 12238298"/>
              <a:gd name="connsiteY3" fmla="*/ 6858000 h 6858000"/>
              <a:gd name="connsiteX4" fmla="*/ 9780608 w 12238298"/>
              <a:gd name="connsiteY4" fmla="*/ 0 h 6858000"/>
              <a:gd name="connsiteX0" fmla="*/ 9329195 w 12238298"/>
              <a:gd name="connsiteY0" fmla="*/ 11574 h 6858000"/>
              <a:gd name="connsiteX1" fmla="*/ 12238298 w 12238298"/>
              <a:gd name="connsiteY1" fmla="*/ 0 h 6858000"/>
              <a:gd name="connsiteX2" fmla="*/ 12238298 w 12238298"/>
              <a:gd name="connsiteY2" fmla="*/ 6858000 h 6858000"/>
              <a:gd name="connsiteX3" fmla="*/ 0 w 12238298"/>
              <a:gd name="connsiteY3" fmla="*/ 6858000 h 6858000"/>
              <a:gd name="connsiteX4" fmla="*/ 9329195 w 12238298"/>
              <a:gd name="connsiteY4" fmla="*/ 11574 h 6858000"/>
              <a:gd name="connsiteX0" fmla="*/ 6354501 w 9263604"/>
              <a:gd name="connsiteY0" fmla="*/ 11574 h 6858000"/>
              <a:gd name="connsiteX1" fmla="*/ 9263604 w 9263604"/>
              <a:gd name="connsiteY1" fmla="*/ 0 h 6858000"/>
              <a:gd name="connsiteX2" fmla="*/ 9263604 w 9263604"/>
              <a:gd name="connsiteY2" fmla="*/ 6858000 h 6858000"/>
              <a:gd name="connsiteX3" fmla="*/ 0 w 9263604"/>
              <a:gd name="connsiteY3" fmla="*/ 6858000 h 6858000"/>
              <a:gd name="connsiteX4" fmla="*/ 6354501 w 9263604"/>
              <a:gd name="connsiteY4" fmla="*/ 11574 h 6858000"/>
              <a:gd name="connsiteX0" fmla="*/ 6912989 w 9263604"/>
              <a:gd name="connsiteY0" fmla="*/ 0 h 6872947"/>
              <a:gd name="connsiteX1" fmla="*/ 9263604 w 9263604"/>
              <a:gd name="connsiteY1" fmla="*/ 14947 h 6872947"/>
              <a:gd name="connsiteX2" fmla="*/ 9263604 w 9263604"/>
              <a:gd name="connsiteY2" fmla="*/ 6872947 h 6872947"/>
              <a:gd name="connsiteX3" fmla="*/ 0 w 9263604"/>
              <a:gd name="connsiteY3" fmla="*/ 6872947 h 6872947"/>
              <a:gd name="connsiteX4" fmla="*/ 6912989 w 9263604"/>
              <a:gd name="connsiteY4" fmla="*/ 0 h 6872947"/>
              <a:gd name="connsiteX0" fmla="*/ 6003822 w 8354437"/>
              <a:gd name="connsiteY0" fmla="*/ 0 h 6886207"/>
              <a:gd name="connsiteX1" fmla="*/ 8354437 w 8354437"/>
              <a:gd name="connsiteY1" fmla="*/ 14947 h 6886207"/>
              <a:gd name="connsiteX2" fmla="*/ 8354437 w 8354437"/>
              <a:gd name="connsiteY2" fmla="*/ 6872947 h 6886207"/>
              <a:gd name="connsiteX3" fmla="*/ 0 w 8354437"/>
              <a:gd name="connsiteY3" fmla="*/ 6886207 h 6886207"/>
              <a:gd name="connsiteX4" fmla="*/ 6003822 w 8354437"/>
              <a:gd name="connsiteY4" fmla="*/ 0 h 68862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54437" h="6886207">
                <a:moveTo>
                  <a:pt x="6003822" y="0"/>
                </a:moveTo>
                <a:lnTo>
                  <a:pt x="8354437" y="14947"/>
                </a:lnTo>
                <a:lnTo>
                  <a:pt x="8354437" y="6872947"/>
                </a:lnTo>
                <a:lnTo>
                  <a:pt x="0" y="6886207"/>
                </a:lnTo>
                <a:lnTo>
                  <a:pt x="6003822" y="0"/>
                </a:lnTo>
                <a:close/>
              </a:path>
            </a:pathLst>
          </a:custGeom>
          <a:solidFill>
            <a:srgbClr val="C00000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498929E-1FD3-8A4C-A75A-DEBFAC922A51}"/>
              </a:ext>
            </a:extLst>
          </p:cNvPr>
          <p:cNvCxnSpPr>
            <a:cxnSpLocks/>
          </p:cNvCxnSpPr>
          <p:nvPr/>
        </p:nvCxnSpPr>
        <p:spPr>
          <a:xfrm flipV="1">
            <a:off x="3418120" y="-537882"/>
            <a:ext cx="6831724" cy="7718611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262C00B-4DF1-2044-BFF9-5C032550321D}"/>
              </a:ext>
            </a:extLst>
          </p:cNvPr>
          <p:cNvCxnSpPr>
            <a:cxnSpLocks/>
          </p:cNvCxnSpPr>
          <p:nvPr/>
        </p:nvCxnSpPr>
        <p:spPr>
          <a:xfrm>
            <a:off x="7428322" y="5367278"/>
            <a:ext cx="4891443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7837B71B-AA9F-B143-81A0-89533C04B803}"/>
              </a:ext>
            </a:extLst>
          </p:cNvPr>
          <p:cNvSpPr/>
          <p:nvPr/>
        </p:nvSpPr>
        <p:spPr>
          <a:xfrm>
            <a:off x="7726730" y="4639878"/>
            <a:ext cx="2534143" cy="4584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Any Questions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6924282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4F6442F-A1BA-BA49-BA98-EE2FAF8CE970}"/>
              </a:ext>
            </a:extLst>
          </p:cNvPr>
          <p:cNvSpPr/>
          <p:nvPr/>
        </p:nvSpPr>
        <p:spPr>
          <a:xfrm>
            <a:off x="8893629" y="0"/>
            <a:ext cx="4180114" cy="6858000"/>
          </a:xfrm>
          <a:prstGeom prst="rect">
            <a:avLst/>
          </a:prstGeom>
          <a:solidFill>
            <a:srgbClr val="BD25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A2CC4B3-8237-A547-9710-798D77CA33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7122" y="700089"/>
            <a:ext cx="9980721" cy="585401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B9F6BA5-C5C1-4840-8AAA-2B0EE59297D4}"/>
              </a:ext>
            </a:extLst>
          </p:cNvPr>
          <p:cNvSpPr/>
          <p:nvPr/>
        </p:nvSpPr>
        <p:spPr>
          <a:xfrm rot="2700000">
            <a:off x="5947376" y="511878"/>
            <a:ext cx="6018663" cy="6018663"/>
          </a:xfrm>
          <a:prstGeom prst="rect">
            <a:avLst/>
          </a:prstGeom>
          <a:solidFill>
            <a:srgbClr val="BD252B">
              <a:alpha val="9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A43E604-3F05-7547-8A01-9956AB3578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21559" y="-96667"/>
            <a:ext cx="3074994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1B90528-F980-3E43-96AA-D07F326D49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51352" y="-96667"/>
            <a:ext cx="3098954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6DB56F3-E469-5746-B71E-A4525D76DD5A}"/>
              </a:ext>
            </a:extLst>
          </p:cNvPr>
          <p:cNvSpPr/>
          <p:nvPr/>
        </p:nvSpPr>
        <p:spPr>
          <a:xfrm rot="2700000">
            <a:off x="6231398" y="511878"/>
            <a:ext cx="6018663" cy="60186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363DE55-DACC-9F48-AB42-7DBBD3E9BC7E}"/>
              </a:ext>
            </a:extLst>
          </p:cNvPr>
          <p:cNvSpPr/>
          <p:nvPr/>
        </p:nvSpPr>
        <p:spPr>
          <a:xfrm>
            <a:off x="6417356" y="2575096"/>
            <a:ext cx="5284788" cy="3961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solidFill>
                  <a:srgbClr val="BD252B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PREMISE</a:t>
            </a:r>
            <a:endParaRPr lang="en-US" sz="1600" dirty="0">
              <a:solidFill>
                <a:srgbClr val="BD252B"/>
              </a:solidFill>
              <a:latin typeface="Century Gothic" panose="020B0502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9DE89FD-23EA-FB40-99FB-1F2729E9A53D}"/>
              </a:ext>
            </a:extLst>
          </p:cNvPr>
          <p:cNvCxnSpPr>
            <a:cxnSpLocks/>
          </p:cNvCxnSpPr>
          <p:nvPr/>
        </p:nvCxnSpPr>
        <p:spPr>
          <a:xfrm>
            <a:off x="8893629" y="-1098245"/>
            <a:ext cx="4724400" cy="4748603"/>
          </a:xfrm>
          <a:prstGeom prst="line">
            <a:avLst/>
          </a:prstGeom>
          <a:ln w="762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93004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D91E7A1-DF0F-2C44-A330-7C51F0B23C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21559" y="-96667"/>
            <a:ext cx="3074994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05D0737-7470-444B-83DA-254111A145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51352" y="-96667"/>
            <a:ext cx="3098954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D0E81FF-3C0C-6349-909E-7D8C1EF8A26A}"/>
              </a:ext>
            </a:extLst>
          </p:cNvPr>
          <p:cNvSpPr/>
          <p:nvPr/>
        </p:nvSpPr>
        <p:spPr>
          <a:xfrm>
            <a:off x="646089" y="1954468"/>
            <a:ext cx="10878637" cy="3804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Our goal was to provide information about Kansas City in one convenient place</a:t>
            </a:r>
          </a:p>
          <a:p>
            <a:pPr marL="342900" lvl="0" indent="-3429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Initially our scope was big.</a:t>
            </a:r>
          </a:p>
          <a:p>
            <a:pPr marL="342900" lvl="0" indent="-3429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We created a Web Scrape for some basic KC information as well as links to attractions and leaflet maps.</a:t>
            </a:r>
          </a:p>
          <a:p>
            <a:pPr marL="342900" lvl="0" indent="-3429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We used city-data.com and twitter for the web scraping and leaflet for mapping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CAFFA1E-4C28-D44E-B216-B46AB74CE86C}"/>
              </a:ext>
            </a:extLst>
          </p:cNvPr>
          <p:cNvSpPr/>
          <p:nvPr/>
        </p:nvSpPr>
        <p:spPr>
          <a:xfrm>
            <a:off x="489275" y="331249"/>
            <a:ext cx="11035460" cy="101065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69B63E6-514B-8944-8ACA-DFA8FCDE3E46}"/>
              </a:ext>
            </a:extLst>
          </p:cNvPr>
          <p:cNvCxnSpPr>
            <a:cxnSpLocks/>
          </p:cNvCxnSpPr>
          <p:nvPr/>
        </p:nvCxnSpPr>
        <p:spPr>
          <a:xfrm>
            <a:off x="-18643" y="1341901"/>
            <a:ext cx="11625757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CDAF8903-48C7-3F43-8C30-00F8B200A875}"/>
              </a:ext>
            </a:extLst>
          </p:cNvPr>
          <p:cNvSpPr txBox="1"/>
          <p:nvPr/>
        </p:nvSpPr>
        <p:spPr>
          <a:xfrm>
            <a:off x="646090" y="421076"/>
            <a:ext cx="1050794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THE PROCESS</a:t>
            </a:r>
            <a:endParaRPr lang="en-US" sz="44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52587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9E8DEEC-A977-E44E-BFCB-7454E85D89E8}"/>
              </a:ext>
            </a:extLst>
          </p:cNvPr>
          <p:cNvSpPr/>
          <p:nvPr/>
        </p:nvSpPr>
        <p:spPr>
          <a:xfrm>
            <a:off x="1799968" y="418130"/>
            <a:ext cx="9941010" cy="101065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2921FA-EADC-BC42-9929-39532D2634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799646"/>
            <a:ext cx="1799968" cy="17999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EC8C2A6-B445-F84A-81E3-07771229CD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21559" y="-96667"/>
            <a:ext cx="3074994" cy="6858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F5C0BDA-9A3A-A341-BCD4-B7EEF64FCB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2756" y="1850970"/>
            <a:ext cx="5521077" cy="4135395"/>
          </a:xfrm>
          <a:prstGeom prst="rect">
            <a:avLst/>
          </a:prstGeom>
        </p:spPr>
      </p:pic>
      <p:sp>
        <p:nvSpPr>
          <p:cNvPr id="12" name="Double Bracket 11">
            <a:extLst>
              <a:ext uri="{FF2B5EF4-FFF2-40B4-BE49-F238E27FC236}">
                <a16:creationId xmlns:a16="http://schemas.microsoft.com/office/drawing/2014/main" id="{1D671525-3EF8-AB4E-AF76-2FA0EAF5CF89}"/>
              </a:ext>
            </a:extLst>
          </p:cNvPr>
          <p:cNvSpPr/>
          <p:nvPr/>
        </p:nvSpPr>
        <p:spPr>
          <a:xfrm>
            <a:off x="264159" y="1850970"/>
            <a:ext cx="5080001" cy="4910363"/>
          </a:xfrm>
          <a:prstGeom prst="bracketPair">
            <a:avLst/>
          </a:prstGeom>
          <a:solidFill>
            <a:schemeClr val="bg1"/>
          </a:solidFill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7A25D7A-CB33-BB45-8210-199C4E44FC84}"/>
              </a:ext>
            </a:extLst>
          </p:cNvPr>
          <p:cNvSpPr/>
          <p:nvPr/>
        </p:nvSpPr>
        <p:spPr>
          <a:xfrm>
            <a:off x="264159" y="2138949"/>
            <a:ext cx="5080001" cy="4954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Creating the app.py and scrape_kc.py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BFD243C8-48CF-E94A-9441-5F4135E164A2}"/>
              </a:ext>
            </a:extLst>
          </p:cNvPr>
          <p:cNvSpPr/>
          <p:nvPr/>
        </p:nvSpPr>
        <p:spPr>
          <a:xfrm>
            <a:off x="615269" y="74292"/>
            <a:ext cx="1517567" cy="1517567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203605D-7E50-554A-AF05-C8A59A3EAE2F}"/>
              </a:ext>
            </a:extLst>
          </p:cNvPr>
          <p:cNvSpPr/>
          <p:nvPr/>
        </p:nvSpPr>
        <p:spPr>
          <a:xfrm>
            <a:off x="2094471" y="543031"/>
            <a:ext cx="9885404" cy="7608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4400" dirty="0">
                <a:solidFill>
                  <a:schemeClr val="bg1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Title</a:t>
            </a:r>
            <a:endParaRPr lang="en-US" sz="4400" b="1" dirty="0">
              <a:solidFill>
                <a:schemeClr val="bg1"/>
              </a:solidFill>
              <a:latin typeface="Century Gothic" panose="020B0502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86C0ED-0EC4-7940-B861-A0139FB241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7115" y="272687"/>
            <a:ext cx="1133687" cy="113368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B58BB0F-84A6-4654-9A42-E05847FDE081}"/>
              </a:ext>
            </a:extLst>
          </p:cNvPr>
          <p:cNvSpPr txBox="1"/>
          <p:nvPr/>
        </p:nvSpPr>
        <p:spPr>
          <a:xfrm>
            <a:off x="264159" y="2634406"/>
            <a:ext cx="508000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US" dirty="0"/>
              <a:t>Uses MongoDB to scrape city-data and Twitter</a:t>
            </a:r>
          </a:p>
          <a:p>
            <a:endParaRPr lang="en-US" dirty="0"/>
          </a:p>
          <a:p>
            <a:r>
              <a:rPr lang="en-US" dirty="0"/>
              <a:t>Both app’s made simultaneously in order to maintain variable names and cohesiveness.</a:t>
            </a:r>
          </a:p>
          <a:p>
            <a:endParaRPr lang="en-US" dirty="0"/>
          </a:p>
          <a:p>
            <a:r>
              <a:rPr lang="en-US" dirty="0"/>
              <a:t>Had several problems getting the information to show up due to variable naming.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CB73B9-8BF2-400A-ABD4-C11FCC2E9835}"/>
              </a:ext>
            </a:extLst>
          </p:cNvPr>
          <p:cNvSpPr txBox="1"/>
          <p:nvPr/>
        </p:nvSpPr>
        <p:spPr>
          <a:xfrm>
            <a:off x="264159" y="5098473"/>
            <a:ext cx="50800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Limitations:</a:t>
            </a:r>
          </a:p>
          <a:p>
            <a:r>
              <a:rPr lang="en-US" dirty="0"/>
              <a:t>Not as much data displayed as one would like.</a:t>
            </a:r>
          </a:p>
          <a:p>
            <a:r>
              <a:rPr lang="en-US" dirty="0"/>
              <a:t>A lot of work that could have been done in an easier way.</a:t>
            </a:r>
          </a:p>
        </p:txBody>
      </p:sp>
    </p:spTree>
    <p:extLst>
      <p:ext uri="{BB962C8B-B14F-4D97-AF65-F5344CB8AC3E}">
        <p14:creationId xmlns:p14="http://schemas.microsoft.com/office/powerpoint/2010/main" val="2662620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ADD3D3C-2B4C-2144-96B1-2369BFD2B96D}"/>
              </a:ext>
            </a:extLst>
          </p:cNvPr>
          <p:cNvCxnSpPr>
            <a:cxnSpLocks/>
          </p:cNvCxnSpPr>
          <p:nvPr/>
        </p:nvCxnSpPr>
        <p:spPr>
          <a:xfrm>
            <a:off x="3854110" y="3558810"/>
            <a:ext cx="8638208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BFAE6AD2-381D-8540-BFA3-C726622726E7}"/>
              </a:ext>
            </a:extLst>
          </p:cNvPr>
          <p:cNvSpPr/>
          <p:nvPr/>
        </p:nvSpPr>
        <p:spPr>
          <a:xfrm>
            <a:off x="6024408" y="2100024"/>
            <a:ext cx="5903133" cy="4570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Title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47DB147-888A-6A43-99AE-7B308823D522}"/>
              </a:ext>
            </a:extLst>
          </p:cNvPr>
          <p:cNvSpPr/>
          <p:nvPr/>
        </p:nvSpPr>
        <p:spPr>
          <a:xfrm>
            <a:off x="7197102" y="3700338"/>
            <a:ext cx="6096000" cy="1551322"/>
          </a:xfrm>
          <a:prstGeom prst="rect">
            <a:avLst/>
          </a:prstGeom>
        </p:spPr>
        <p:txBody>
          <a:bodyPr>
            <a:spAutoFit/>
          </a:bodyPr>
          <a:lstStyle/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text</a:t>
            </a: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schemeClr val="bg1"/>
              </a:solidFill>
              <a:latin typeface="Century Gothic" panose="020B0502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text</a:t>
            </a: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schemeClr val="bg1"/>
              </a:solidFill>
              <a:latin typeface="Century Gothic" panose="020B0502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text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DB27E0-CF3F-4752-8BBD-88B91C8EB051}"/>
              </a:ext>
            </a:extLst>
          </p:cNvPr>
          <p:cNvSpPr txBox="1"/>
          <p:nvPr/>
        </p:nvSpPr>
        <p:spPr>
          <a:xfrm>
            <a:off x="0" y="-571368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Final HTML page with scraped data and links to Attractions and Maps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1041B31-A4FB-4442-92CA-6406081271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1988" y="0"/>
            <a:ext cx="75680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2709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1EADE5-5C7D-4B68-95D6-3966DF5FC5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701598"/>
            <a:ext cx="5294716" cy="3454802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DA610E06-375D-4A8E-8229-ADE7EF8C14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3817" y="781642"/>
            <a:ext cx="5294715" cy="52947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A8888E7-683B-401B-828E-C0B19B8E89F4}"/>
              </a:ext>
            </a:extLst>
          </p:cNvPr>
          <p:cNvSpPr txBox="1"/>
          <p:nvPr/>
        </p:nvSpPr>
        <p:spPr>
          <a:xfrm>
            <a:off x="0" y="-1047750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4000"/>
              <a:t>Flask App and Web Scrape App:</a:t>
            </a:r>
          </a:p>
        </p:txBody>
      </p:sp>
    </p:spTree>
    <p:extLst>
      <p:ext uri="{BB962C8B-B14F-4D97-AF65-F5344CB8AC3E}">
        <p14:creationId xmlns:p14="http://schemas.microsoft.com/office/powerpoint/2010/main" val="27619488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0BAE2A08-CB7B-8A45-B9AA-BB36E6170A76}"/>
              </a:ext>
            </a:extLst>
          </p:cNvPr>
          <p:cNvSpPr/>
          <p:nvPr/>
        </p:nvSpPr>
        <p:spPr>
          <a:xfrm>
            <a:off x="474992" y="162970"/>
            <a:ext cx="11385311" cy="87245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8335E3B-7B59-7D4A-A5F3-2FA1E0274E96}"/>
              </a:ext>
            </a:extLst>
          </p:cNvPr>
          <p:cNvSpPr txBox="1"/>
          <p:nvPr/>
        </p:nvSpPr>
        <p:spPr>
          <a:xfrm rot="16200000">
            <a:off x="5893503" y="3688084"/>
            <a:ext cx="1646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Performance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26FAF3A-21B3-0F48-8456-C24AED314882}"/>
              </a:ext>
            </a:extLst>
          </p:cNvPr>
          <p:cNvSpPr/>
          <p:nvPr/>
        </p:nvSpPr>
        <p:spPr>
          <a:xfrm>
            <a:off x="7005918" y="1169893"/>
            <a:ext cx="618564" cy="49417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03D988B-0C5C-6944-B5C5-D6AE6C4FFDAB}"/>
              </a:ext>
            </a:extLst>
          </p:cNvPr>
          <p:cNvSpPr/>
          <p:nvPr/>
        </p:nvSpPr>
        <p:spPr>
          <a:xfrm rot="5400000">
            <a:off x="9110383" y="3388658"/>
            <a:ext cx="618564" cy="48274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C5EFAD7-D4B5-3F4C-9A93-9612F9FC846F}"/>
              </a:ext>
            </a:extLst>
          </p:cNvPr>
          <p:cNvSpPr txBox="1"/>
          <p:nvPr/>
        </p:nvSpPr>
        <p:spPr>
          <a:xfrm>
            <a:off x="10939680" y="1515022"/>
            <a:ext cx="4427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Century Gothic" panose="020B0502020202020204" pitchFamily="34" charset="0"/>
              </a:rPr>
              <a:t>1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0D63D0C-F37E-CD49-9252-88A52C813145}"/>
              </a:ext>
            </a:extLst>
          </p:cNvPr>
          <p:cNvSpPr txBox="1"/>
          <p:nvPr/>
        </p:nvSpPr>
        <p:spPr>
          <a:xfrm>
            <a:off x="9473950" y="1501574"/>
            <a:ext cx="4427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Century Gothic" panose="020B0502020202020204" pitchFamily="34" charset="0"/>
              </a:rPr>
              <a:t>2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E2F6A1C1-EFA1-E44D-A2E3-270ACD7830FD}"/>
              </a:ext>
            </a:extLst>
          </p:cNvPr>
          <p:cNvSpPr/>
          <p:nvPr/>
        </p:nvSpPr>
        <p:spPr>
          <a:xfrm>
            <a:off x="486727" y="1194693"/>
            <a:ext cx="5887676" cy="1551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More text</a:t>
            </a: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Text</a:t>
            </a: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text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B7225E73-3458-EB44-9D3C-B32C415488B2}"/>
              </a:ext>
            </a:extLst>
          </p:cNvPr>
          <p:cNvSpPr/>
          <p:nvPr/>
        </p:nvSpPr>
        <p:spPr>
          <a:xfrm>
            <a:off x="545755" y="195441"/>
            <a:ext cx="1207382" cy="76091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4400" dirty="0">
                <a:solidFill>
                  <a:schemeClr val="bg1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Title</a:t>
            </a:r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ACA0C02C-98BD-2040-98A6-AA99E5E4B8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588" y="3823712"/>
            <a:ext cx="4542157" cy="2838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8220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7A4B92A3-684A-8A47-B53A-30B9FB5EF68A}"/>
              </a:ext>
            </a:extLst>
          </p:cNvPr>
          <p:cNvSpPr/>
          <p:nvPr/>
        </p:nvSpPr>
        <p:spPr>
          <a:xfrm>
            <a:off x="5836024" y="305009"/>
            <a:ext cx="6355976" cy="116594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E2AB9C6-9C40-764D-B9E7-02349F5FDB9A}"/>
              </a:ext>
            </a:extLst>
          </p:cNvPr>
          <p:cNvSpPr/>
          <p:nvPr/>
        </p:nvSpPr>
        <p:spPr>
          <a:xfrm>
            <a:off x="5974977" y="1653989"/>
            <a:ext cx="6096000" cy="2042803"/>
          </a:xfrm>
          <a:prstGeom prst="rect">
            <a:avLst/>
          </a:prstGeom>
        </p:spPr>
        <p:txBody>
          <a:bodyPr>
            <a:spAutoFit/>
          </a:bodyPr>
          <a:lstStyle/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text</a:t>
            </a: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text2</a:t>
            </a: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FE4B81F-87AD-674F-BD4F-2F7E74B97A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31595" y="-5096435"/>
            <a:ext cx="3074994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37EA046-8038-544F-81D5-01ACB9C6DA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31595" y="2122098"/>
            <a:ext cx="3098954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78AC954-7F9E-3548-86AD-9C043AB28AEC}"/>
              </a:ext>
            </a:extLst>
          </p:cNvPr>
          <p:cNvSpPr/>
          <p:nvPr/>
        </p:nvSpPr>
        <p:spPr>
          <a:xfrm>
            <a:off x="5974977" y="417001"/>
            <a:ext cx="6096000" cy="578556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3200" dirty="0">
                <a:solidFill>
                  <a:schemeClr val="bg1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076604E-1B65-C944-AA08-8A877427A371}"/>
              </a:ext>
            </a:extLst>
          </p:cNvPr>
          <p:cNvSpPr/>
          <p:nvPr/>
        </p:nvSpPr>
        <p:spPr>
          <a:xfrm>
            <a:off x="5974977" y="1029903"/>
            <a:ext cx="864339" cy="30508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i="1" dirty="0">
                <a:solidFill>
                  <a:schemeClr val="bg1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Sub title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323FF88-E263-E14A-B9D7-76968EAE85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700" y="333584"/>
            <a:ext cx="5530794" cy="368489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778599C-678F-1A48-A33B-4B4E561785C9}"/>
              </a:ext>
            </a:extLst>
          </p:cNvPr>
          <p:cNvSpPr/>
          <p:nvPr/>
        </p:nvSpPr>
        <p:spPr>
          <a:xfrm>
            <a:off x="-35513" y="305009"/>
            <a:ext cx="207684" cy="116594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8792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B0B2BB-79E3-A14C-93F8-43D18A333D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21559" y="-96667"/>
            <a:ext cx="3074994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56C71E8-D477-8A4A-99E9-FB374D0889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51352" y="-96667"/>
            <a:ext cx="3098954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8477394-F56B-D041-84B7-9006BD2D27D1}"/>
              </a:ext>
            </a:extLst>
          </p:cNvPr>
          <p:cNvSpPr/>
          <p:nvPr/>
        </p:nvSpPr>
        <p:spPr>
          <a:xfrm>
            <a:off x="474992" y="162970"/>
            <a:ext cx="11385311" cy="87245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C2987C-EA7D-8049-90DA-DDD33375AFE2}"/>
              </a:ext>
            </a:extLst>
          </p:cNvPr>
          <p:cNvSpPr/>
          <p:nvPr/>
        </p:nvSpPr>
        <p:spPr>
          <a:xfrm>
            <a:off x="2030136" y="195441"/>
            <a:ext cx="1207382" cy="76091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4400" dirty="0">
                <a:solidFill>
                  <a:schemeClr val="bg1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AC4DE9C-0966-764F-91FC-644CCD1A9774}"/>
              </a:ext>
            </a:extLst>
          </p:cNvPr>
          <p:cNvSpPr/>
          <p:nvPr/>
        </p:nvSpPr>
        <p:spPr>
          <a:xfrm>
            <a:off x="474992" y="1455491"/>
            <a:ext cx="4698980" cy="4551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9170938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179</Words>
  <Application>Microsoft Office PowerPoint</Application>
  <PresentationFormat>Widescreen</PresentationFormat>
  <Paragraphs>45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Century Gothic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Brandon Van Nice</dc:creator>
  <cp:lastModifiedBy>Brandon Van Nice</cp:lastModifiedBy>
  <cp:revision>1</cp:revision>
  <dcterms:created xsi:type="dcterms:W3CDTF">2019-02-09T03:42:02Z</dcterms:created>
  <dcterms:modified xsi:type="dcterms:W3CDTF">2019-02-09T03:46:30Z</dcterms:modified>
</cp:coreProperties>
</file>